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8" r:id="rId2"/>
    <p:sldId id="259" r:id="rId3"/>
    <p:sldId id="260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Destaqu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E00E98B-DD18-4322-9173-798912544790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4" name="Marcador de Posição da Imagem do Diapositivo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PT"/>
          </a:p>
        </p:txBody>
      </p:sp>
      <p:sp>
        <p:nvSpPr>
          <p:cNvPr id="5" name="Marcador de Posição de Nota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6790E5-C987-423B-AAA2-643D4219CFB3}" type="slidenum">
              <a:rPr lang="pt-PT" smtClean="0"/>
              <a:pPr/>
              <a:t>‹nº›</a:t>
            </a:fld>
            <a:endParaRPr lang="pt-P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Imagem do Diapositivo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Posição de Nota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t-PT" dirty="0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6790E5-C987-423B-AAA2-643D4219CFB3}" type="slidenum">
              <a:rPr lang="pt-PT" smtClean="0"/>
              <a:pPr/>
              <a:t>2</a:t>
            </a:fld>
            <a:endParaRPr lang="pt-PT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PT" smtClean="0"/>
              <a:t>Faça clique para editar o estilo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D1A94E-AFE3-415A-A574-98D3180DF88E}" type="datetimeFigureOut">
              <a:rPr lang="pt-PT" smtClean="0"/>
              <a:pPr/>
              <a:t>08-02-2012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B1D7F7-9639-4F00-9223-5C90777045E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066800" y="274638"/>
            <a:ext cx="7391400" cy="2087562"/>
          </a:xfrm>
        </p:spPr>
        <p:txBody>
          <a:bodyPr>
            <a:normAutofit/>
          </a:bodyPr>
          <a:lstStyle/>
          <a:p>
            <a:r>
              <a:rPr lang="pt-PT" sz="1600" b="1" dirty="0" smtClean="0"/>
              <a:t>ESTÁ / FAZ  CALOR                                                ESTÁ / FAZ FRIO</a:t>
            </a:r>
            <a:br>
              <a:rPr lang="pt-PT" sz="1600" b="1" dirty="0" smtClean="0"/>
            </a:br>
            <a:r>
              <a:rPr lang="pt-PT" sz="1600" b="1" dirty="0" smtClean="0"/>
              <a:t>   </a:t>
            </a:r>
            <a:br>
              <a:rPr lang="pt-PT" sz="1600" b="1" dirty="0" smtClean="0"/>
            </a:br>
            <a:r>
              <a:rPr lang="pt-PT" sz="1600" b="1" dirty="0" smtClean="0"/>
              <a:t>  ESTÁ VENTO/ FAZ VENTO</a:t>
            </a:r>
            <a:br>
              <a:rPr lang="pt-PT" sz="1600" b="1" dirty="0" smtClean="0"/>
            </a:br>
            <a:r>
              <a:rPr lang="pt-PT" sz="1600" b="1" dirty="0" smtClean="0"/>
              <a:t/>
            </a:r>
            <a:br>
              <a:rPr lang="pt-PT" sz="1600" b="1" dirty="0" smtClean="0"/>
            </a:br>
            <a:r>
              <a:rPr lang="pt-PT" sz="1600" b="1" dirty="0" smtClean="0"/>
              <a:t>ESTÁ A CHOVER                      O CÉU  ESTÁ LIMPO</a:t>
            </a:r>
            <a:br>
              <a:rPr lang="pt-PT" sz="1600" b="1" dirty="0" smtClean="0"/>
            </a:br>
            <a:r>
              <a:rPr lang="pt-PT" sz="1600" b="1" dirty="0" smtClean="0"/>
              <a:t/>
            </a:r>
            <a:br>
              <a:rPr lang="pt-PT" sz="1600" b="1" dirty="0" smtClean="0"/>
            </a:br>
            <a:r>
              <a:rPr lang="pt-PT" sz="1600" b="1" dirty="0" smtClean="0"/>
              <a:t>ESTÁ  NUBLADO                  ESTÁ A </a:t>
            </a:r>
            <a:r>
              <a:rPr lang="pt-PT" sz="1600" b="1" dirty="0" smtClean="0"/>
              <a:t>NEVAR/NEVANDO</a:t>
            </a:r>
            <a:r>
              <a:rPr lang="pt-PT" sz="1600" dirty="0" smtClean="0"/>
              <a:t/>
            </a:r>
            <a:br>
              <a:rPr lang="pt-PT" sz="1600" dirty="0" smtClean="0"/>
            </a:br>
            <a:endParaRPr lang="pt-PT" sz="1600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2362200"/>
            <a:ext cx="9144000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rmAutofit fontScale="90000"/>
          </a:bodyPr>
          <a:lstStyle/>
          <a:p>
            <a:r>
              <a:rPr lang="pt-PT" dirty="0" smtClean="0"/>
              <a:t>APRESENTAÇÃO DO TEMPO NA TV</a:t>
            </a:r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/>
          <a:lstStyle/>
          <a:p>
            <a:pPr>
              <a:buNone/>
            </a:pPr>
            <a:r>
              <a:rPr lang="pt-PT" dirty="0" smtClean="0"/>
              <a:t> </a:t>
            </a:r>
          </a:p>
          <a:p>
            <a:endParaRPr lang="pt-PT" dirty="0" smtClean="0"/>
          </a:p>
        </p:txBody>
      </p:sp>
      <p:graphicFrame>
        <p:nvGraphicFramePr>
          <p:cNvPr id="5" name="Tabela 4"/>
          <p:cNvGraphicFramePr>
            <a:graphicFrameLocks noGrp="1"/>
          </p:cNvGraphicFramePr>
          <p:nvPr/>
        </p:nvGraphicFramePr>
        <p:xfrm>
          <a:off x="304800" y="1066800"/>
          <a:ext cx="8534400" cy="5486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67200"/>
                <a:gridCol w="4267200"/>
              </a:tblGrid>
              <a:tr h="593852">
                <a:tc>
                  <a:txBody>
                    <a:bodyPr/>
                    <a:lstStyle/>
                    <a:p>
                      <a:r>
                        <a:rPr lang="pt-PT" dirty="0" smtClean="0"/>
                        <a:t>                                HOJE </a:t>
                      </a:r>
                    </a:p>
                    <a:p>
                      <a:r>
                        <a:rPr lang="pt-PT" baseline="0" dirty="0" smtClean="0"/>
                        <a:t>    </a:t>
                      </a:r>
                      <a:r>
                        <a:rPr lang="pt-PT" dirty="0" smtClean="0"/>
                        <a:t>O TEMPO NO BRASIL /</a:t>
                      </a:r>
                      <a:r>
                        <a:rPr lang="pt-PT" baseline="0" dirty="0" smtClean="0"/>
                        <a:t> EM PORTUGAL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dirty="0" smtClean="0"/>
                        <a:t>                       AMANHÃ  </a:t>
                      </a:r>
                    </a:p>
                    <a:p>
                      <a:r>
                        <a:rPr lang="pt-PT" dirty="0" smtClean="0"/>
                        <a:t>O TEMPO NO  BRASIL/ EM PORTUGAL</a:t>
                      </a:r>
                      <a:endParaRPr lang="pt-PT" dirty="0"/>
                    </a:p>
                  </a:txBody>
                  <a:tcPr/>
                </a:tc>
              </a:tr>
              <a:tr h="4496308">
                <a:tc>
                  <a:txBody>
                    <a:bodyPr/>
                    <a:lstStyle/>
                    <a:p>
                      <a:endParaRPr lang="pt-PT" dirty="0" smtClean="0"/>
                    </a:p>
                    <a:p>
                      <a:r>
                        <a:rPr lang="pt-PT" dirty="0" smtClean="0"/>
                        <a:t>-</a:t>
                      </a:r>
                      <a:r>
                        <a:rPr lang="pt-PT" sz="2400" b="1" dirty="0" smtClean="0"/>
                        <a:t>APRESENTAÇÃO</a:t>
                      </a:r>
                      <a:r>
                        <a:rPr lang="pt-PT" sz="2400" b="1" baseline="0" dirty="0" smtClean="0"/>
                        <a:t> AO PÚBLICO</a:t>
                      </a:r>
                    </a:p>
                    <a:p>
                      <a:r>
                        <a:rPr lang="pt-PT" baseline="0" dirty="0" smtClean="0"/>
                        <a:t>-QUE DIA É HOJE( dia da semana e do mês)? </a:t>
                      </a:r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b="1" dirty="0" smtClean="0"/>
                        <a:t>COMO</a:t>
                      </a:r>
                      <a:r>
                        <a:rPr lang="pt-PT" b="1" baseline="0" dirty="0" smtClean="0"/>
                        <a:t> </a:t>
                      </a:r>
                      <a:r>
                        <a:rPr lang="pt-PT" b="1" u="sng" baseline="0" dirty="0" smtClean="0"/>
                        <a:t>ESTÁ</a:t>
                      </a:r>
                      <a:r>
                        <a:rPr lang="pt-PT" b="1" baseline="0" dirty="0" smtClean="0"/>
                        <a:t> O TEMPO</a:t>
                      </a:r>
                      <a:r>
                        <a:rPr lang="pt-PT" baseline="0" dirty="0" smtClean="0"/>
                        <a:t>? 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pt-PT" baseline="0" dirty="0" smtClean="0"/>
                        <a:t>Por todo o país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pt-PT" baseline="0" dirty="0" smtClean="0"/>
                        <a:t>Norte do país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pt-PT" baseline="0" dirty="0" smtClean="0"/>
                        <a:t>Centro do país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pt-PT" baseline="0" dirty="0" smtClean="0"/>
                        <a:t>Sul do país</a:t>
                      </a:r>
                    </a:p>
                    <a:p>
                      <a:pPr>
                        <a:buFontTx/>
                        <a:buChar char="-"/>
                      </a:pPr>
                      <a:endParaRPr lang="pt-PT" baseline="0" dirty="0" smtClean="0"/>
                    </a:p>
                    <a:p>
                      <a:pPr>
                        <a:buFontTx/>
                        <a:buChar char="-"/>
                      </a:pPr>
                      <a:endParaRPr lang="pt-PT" baseline="0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b="1" baseline="0" dirty="0" smtClean="0"/>
                        <a:t>TEMPERATURAS</a:t>
                      </a:r>
                      <a:r>
                        <a:rPr lang="pt-PT" baseline="0" dirty="0" smtClean="0"/>
                        <a:t> ( durante o dia, de noite)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pt-PT" baseline="0" dirty="0" smtClean="0"/>
                        <a:t>   . MÁXIMA (graus)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pt-PT" baseline="0" dirty="0" smtClean="0"/>
                        <a:t>   . MÍNIMA  (graus)</a:t>
                      </a:r>
                    </a:p>
                    <a:p>
                      <a:pPr>
                        <a:buFontTx/>
                        <a:buNone/>
                      </a:pPr>
                      <a:endParaRPr lang="pt-PT" baseline="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dirty="0" smtClean="0"/>
                        <a:t>  </a:t>
                      </a:r>
                    </a:p>
                    <a:p>
                      <a:r>
                        <a:rPr lang="pt-PT" dirty="0" smtClean="0"/>
                        <a:t> -</a:t>
                      </a:r>
                      <a:r>
                        <a:rPr lang="pt-PT" b="1" dirty="0" smtClean="0"/>
                        <a:t>COMO </a:t>
                      </a:r>
                      <a:r>
                        <a:rPr lang="pt-PT" b="1" u="sng" dirty="0" smtClean="0"/>
                        <a:t>VAI ESTAR </a:t>
                      </a:r>
                      <a:r>
                        <a:rPr lang="pt-PT" b="1" dirty="0" smtClean="0"/>
                        <a:t>O TEMPO?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pt-PT" baseline="0" dirty="0" smtClean="0"/>
                        <a:t>Por todo o país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pt-PT" baseline="0" dirty="0" smtClean="0"/>
                        <a:t>Norte do país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pt-PT" baseline="0" dirty="0" smtClean="0"/>
                        <a:t>Centro do país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pt-PT" baseline="0" dirty="0" smtClean="0"/>
                        <a:t>Sul do país</a:t>
                      </a:r>
                    </a:p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b="1" baseline="0" dirty="0" smtClean="0"/>
                        <a:t>TEMPERATURAS</a:t>
                      </a:r>
                      <a:r>
                        <a:rPr lang="pt-PT" baseline="0" dirty="0" smtClean="0"/>
                        <a:t> ( durante o dia, de noite)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pt-PT" baseline="0" dirty="0" smtClean="0"/>
                        <a:t>   . MÁXIMA (graus)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pt-PT" baseline="0" dirty="0" smtClean="0"/>
                        <a:t>   . MÍNIMA  (graus)</a:t>
                      </a:r>
                    </a:p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r>
                        <a:rPr lang="pt-PT" sz="2400" b="1" dirty="0" smtClean="0"/>
                        <a:t>-DESPEDIDA</a:t>
                      </a:r>
                    </a:p>
                    <a:p>
                      <a:endParaRPr lang="pt-P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t-PT" dirty="0" smtClean="0"/>
              <a:t>Queres / você quer vir comigo para …?</a:t>
            </a:r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457200" y="1219201"/>
            <a:ext cx="8229600" cy="1981199"/>
          </a:xfrm>
        </p:spPr>
        <p:txBody>
          <a:bodyPr>
            <a:normAutofit fontScale="77500" lnSpcReduction="20000"/>
          </a:bodyPr>
          <a:lstStyle/>
          <a:p>
            <a:r>
              <a:rPr lang="pt-PT" b="1" dirty="0" smtClean="0"/>
              <a:t>Tu queres / Você quer saber:</a:t>
            </a:r>
          </a:p>
          <a:p>
            <a:r>
              <a:rPr lang="pt-PT" dirty="0" smtClean="0"/>
              <a:t>O tempo (durante o dia, de noite)</a:t>
            </a:r>
          </a:p>
          <a:p>
            <a:r>
              <a:rPr lang="pt-PT" dirty="0" smtClean="0"/>
              <a:t>Os desportos/ esportes que se podem fazer</a:t>
            </a:r>
          </a:p>
          <a:p>
            <a:r>
              <a:rPr lang="pt-PT" dirty="0" smtClean="0"/>
              <a:t>Outras actividades que se podem fazer</a:t>
            </a:r>
          </a:p>
          <a:p>
            <a:r>
              <a:rPr lang="pt-PT" dirty="0" smtClean="0"/>
              <a:t>O preço da viagem, que roupa precisa levar, etc.</a:t>
            </a:r>
          </a:p>
          <a:p>
            <a:endParaRPr lang="pt-PT" dirty="0"/>
          </a:p>
          <a:p>
            <a:endParaRPr lang="pt-PT" dirty="0" smtClean="0"/>
          </a:p>
        </p:txBody>
      </p:sp>
      <p:sp>
        <p:nvSpPr>
          <p:cNvPr id="4" name="CaixaDeTexto 3"/>
          <p:cNvSpPr txBox="1"/>
          <p:nvPr/>
        </p:nvSpPr>
        <p:spPr>
          <a:xfrm>
            <a:off x="685800" y="3352800"/>
            <a:ext cx="2286000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b="1" dirty="0" smtClean="0"/>
              <a:t>Vocabulário útil:</a:t>
            </a:r>
          </a:p>
          <a:p>
            <a:r>
              <a:rPr lang="pt-PT" dirty="0" smtClean="0"/>
              <a:t>Prefiro…</a:t>
            </a:r>
          </a:p>
          <a:p>
            <a:r>
              <a:rPr lang="pt-PT" dirty="0" smtClean="0"/>
              <a:t>Não gosto de…</a:t>
            </a:r>
          </a:p>
          <a:p>
            <a:r>
              <a:rPr lang="pt-PT" dirty="0" smtClean="0"/>
              <a:t>Adoro…!</a:t>
            </a:r>
          </a:p>
          <a:p>
            <a:r>
              <a:rPr lang="pt-PT" dirty="0" smtClean="0"/>
              <a:t>Vai ser divertido…</a:t>
            </a:r>
          </a:p>
          <a:p>
            <a:r>
              <a:rPr lang="pt-PT" dirty="0" smtClean="0"/>
              <a:t>Não sei…</a:t>
            </a:r>
          </a:p>
          <a:p>
            <a:r>
              <a:rPr lang="pt-PT" dirty="0" smtClean="0"/>
              <a:t>Talvez…</a:t>
            </a:r>
          </a:p>
          <a:p>
            <a:r>
              <a:rPr lang="pt-PT" dirty="0" smtClean="0"/>
              <a:t>É muito caro!</a:t>
            </a:r>
          </a:p>
          <a:p>
            <a:r>
              <a:rPr lang="pt-PT" dirty="0" smtClean="0"/>
              <a:t>É barato demais!</a:t>
            </a:r>
          </a:p>
          <a:p>
            <a:r>
              <a:rPr lang="pt-PT" dirty="0" smtClean="0"/>
              <a:t>Vou pensar !</a:t>
            </a:r>
          </a:p>
          <a:p>
            <a:r>
              <a:rPr lang="pt-PT" dirty="0" smtClean="0"/>
              <a:t>Te telefono mais tarde</a:t>
            </a:r>
          </a:p>
          <a:p>
            <a:r>
              <a:rPr lang="pt-PT" dirty="0" smtClean="0"/>
              <a:t>É possível!</a:t>
            </a:r>
          </a:p>
          <a:p>
            <a:endParaRPr lang="pt-PT" dirty="0" smtClean="0"/>
          </a:p>
          <a:p>
            <a:endParaRPr lang="pt-PT" dirty="0" smtClean="0"/>
          </a:p>
          <a:p>
            <a:endParaRPr lang="pt-PT" dirty="0" smtClean="0"/>
          </a:p>
          <a:p>
            <a:endParaRPr lang="pt-PT" dirty="0"/>
          </a:p>
          <a:p>
            <a:endParaRPr lang="pt-PT" dirty="0" smtClean="0"/>
          </a:p>
          <a:p>
            <a:endParaRPr lang="pt-PT" dirty="0"/>
          </a:p>
        </p:txBody>
      </p:sp>
      <p:sp>
        <p:nvSpPr>
          <p:cNvPr id="6" name="CaixaDeTexto 5"/>
          <p:cNvSpPr txBox="1"/>
          <p:nvPr/>
        </p:nvSpPr>
        <p:spPr>
          <a:xfrm>
            <a:off x="3429000" y="3581400"/>
            <a:ext cx="30480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dirty="0" smtClean="0"/>
              <a:t>Alguns </a:t>
            </a:r>
            <a:r>
              <a:rPr lang="pt-PT" b="1" dirty="0" smtClean="0"/>
              <a:t>desportos/ Esportes:</a:t>
            </a:r>
          </a:p>
          <a:p>
            <a:endParaRPr lang="pt-PT" dirty="0" smtClean="0"/>
          </a:p>
          <a:p>
            <a:r>
              <a:rPr lang="pt-PT" dirty="0" smtClean="0"/>
              <a:t>Jogar vôlei de praia, </a:t>
            </a:r>
          </a:p>
          <a:p>
            <a:r>
              <a:rPr lang="pt-PT" dirty="0" smtClean="0"/>
              <a:t>jogar tênis,  </a:t>
            </a:r>
          </a:p>
          <a:p>
            <a:r>
              <a:rPr lang="pt-PT" dirty="0" smtClean="0"/>
              <a:t>fazer ciclismo,  </a:t>
            </a:r>
          </a:p>
          <a:p>
            <a:r>
              <a:rPr lang="pt-PT" dirty="0" smtClean="0"/>
              <a:t>jogar xadrez, </a:t>
            </a:r>
          </a:p>
          <a:p>
            <a:r>
              <a:rPr lang="pt-PT" dirty="0" smtClean="0"/>
              <a:t>fazer yoga, </a:t>
            </a:r>
          </a:p>
          <a:p>
            <a:r>
              <a:rPr lang="pt-PT" dirty="0" smtClean="0"/>
              <a:t>jogar futebol americano, </a:t>
            </a:r>
          </a:p>
          <a:p>
            <a:r>
              <a:rPr lang="pt-PT" dirty="0" smtClean="0"/>
              <a:t>jogar futebol, </a:t>
            </a:r>
            <a:endParaRPr lang="pt-PT" dirty="0"/>
          </a:p>
        </p:txBody>
      </p:sp>
      <p:sp>
        <p:nvSpPr>
          <p:cNvPr id="7" name="CaixaDeTexto 6"/>
          <p:cNvSpPr txBox="1"/>
          <p:nvPr/>
        </p:nvSpPr>
        <p:spPr>
          <a:xfrm>
            <a:off x="6019800" y="3810000"/>
            <a:ext cx="25908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pt-PT" dirty="0" smtClean="0"/>
          </a:p>
          <a:p>
            <a:r>
              <a:rPr lang="pt-PT" dirty="0" smtClean="0"/>
              <a:t>Jogar basquete,</a:t>
            </a:r>
          </a:p>
          <a:p>
            <a:r>
              <a:rPr lang="pt-PT" dirty="0" smtClean="0"/>
              <a:t>Patinar no gelo</a:t>
            </a:r>
          </a:p>
          <a:p>
            <a:r>
              <a:rPr lang="pt-PT" dirty="0" smtClean="0"/>
              <a:t>Esquiar nas montanhas</a:t>
            </a:r>
          </a:p>
          <a:p>
            <a:r>
              <a:rPr lang="pt-PT" dirty="0" smtClean="0"/>
              <a:t>Jogar golfe</a:t>
            </a:r>
          </a:p>
          <a:p>
            <a:r>
              <a:rPr lang="pt-PT" dirty="0" smtClean="0"/>
              <a:t>Fazer capoeira</a:t>
            </a:r>
          </a:p>
          <a:p>
            <a:r>
              <a:rPr lang="pt-PT" dirty="0" smtClean="0"/>
              <a:t>ETC…</a:t>
            </a:r>
          </a:p>
          <a:p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176</TotalTime>
  <Words>268</Words>
  <Application>Microsoft Office PowerPoint</Application>
  <PresentationFormat>Apresentação no Ecrã (4:3)</PresentationFormat>
  <Paragraphs>75</Paragraphs>
  <Slides>3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dos diapositivos</vt:lpstr>
      </vt:variant>
      <vt:variant>
        <vt:i4>3</vt:i4>
      </vt:variant>
    </vt:vector>
  </HeadingPairs>
  <TitlesOfParts>
    <vt:vector size="4" baseType="lpstr">
      <vt:lpstr>Tema do Office</vt:lpstr>
      <vt:lpstr>ESTÁ / FAZ  CALOR                                                ESTÁ / FAZ FRIO       ESTÁ VENTO/ FAZ VENTO  ESTÁ A CHOVER                      O CÉU  ESTÁ LIMPO  ESTÁ  NUBLADO                  ESTÁ A NEVAR/NEVANDO </vt:lpstr>
      <vt:lpstr>APRESENTAÇÃO DO TEMPO NA TV</vt:lpstr>
      <vt:lpstr>Queres / você quer vir comigo para …?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Diapositivo 1</dc:title>
  <dc:creator>123</dc:creator>
  <cp:lastModifiedBy>123</cp:lastModifiedBy>
  <cp:revision>19</cp:revision>
  <dcterms:created xsi:type="dcterms:W3CDTF">2011-02-02T04:54:30Z</dcterms:created>
  <dcterms:modified xsi:type="dcterms:W3CDTF">2012-02-09T03:28:08Z</dcterms:modified>
</cp:coreProperties>
</file>

<file path=docProps/thumbnail.jpeg>
</file>